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8" r:id="rId2"/>
    <p:sldId id="257" r:id="rId3"/>
    <p:sldId id="292" r:id="rId4"/>
    <p:sldId id="301" r:id="rId5"/>
    <p:sldId id="302" r:id="rId6"/>
    <p:sldId id="293" r:id="rId7"/>
    <p:sldId id="299" r:id="rId8"/>
    <p:sldId id="260" r:id="rId9"/>
    <p:sldId id="294" r:id="rId10"/>
    <p:sldId id="295" r:id="rId11"/>
    <p:sldId id="296" r:id="rId12"/>
    <p:sldId id="300" r:id="rId13"/>
    <p:sldId id="297" r:id="rId14"/>
    <p:sldId id="30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86" autoAdjust="0"/>
    <p:restoredTop sz="94660"/>
  </p:normalViewPr>
  <p:slideViewPr>
    <p:cSldViewPr>
      <p:cViewPr varScale="1">
        <p:scale>
          <a:sx n="110" d="100"/>
          <a:sy n="11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3859397"/>
            <a:ext cx="5382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 smtClean="0"/>
              <a:t>                       </a:t>
            </a:r>
            <a:r>
              <a:rPr lang="ru-RU" dirty="0" smtClean="0"/>
              <a:t>Разработчики </a:t>
            </a:r>
            <a:r>
              <a:rPr lang="ru-RU" dirty="0"/>
              <a:t>проекта:</a:t>
            </a:r>
          </a:p>
          <a:p>
            <a:r>
              <a:rPr lang="ru-RU" dirty="0" smtClean="0"/>
              <a:t>                        Осипова </a:t>
            </a:r>
            <a:r>
              <a:rPr lang="ru-RU" dirty="0"/>
              <a:t>Елена </a:t>
            </a:r>
            <a:r>
              <a:rPr lang="ru-RU" dirty="0" smtClean="0"/>
              <a:t>Владимировна, </a:t>
            </a:r>
          </a:p>
          <a:p>
            <a:r>
              <a:rPr lang="ru-RU" dirty="0" smtClean="0"/>
              <a:t>                        </a:t>
            </a:r>
            <a:r>
              <a:rPr lang="ru-RU" dirty="0" err="1" smtClean="0"/>
              <a:t>Мизёва</a:t>
            </a:r>
            <a:r>
              <a:rPr lang="ru-RU" dirty="0" smtClean="0"/>
              <a:t> </a:t>
            </a:r>
            <a:r>
              <a:rPr lang="ru-RU" dirty="0"/>
              <a:t>Виктория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</a:t>
            </a:r>
            <a:r>
              <a:rPr lang="ru-RU" dirty="0" smtClean="0"/>
              <a:t>Александровна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                        учащиеся 7 класса. </a:t>
            </a:r>
          </a:p>
          <a:p>
            <a:r>
              <a:rPr lang="ru-RU" dirty="0" smtClean="0"/>
              <a:t>                        Руководитель   проекта: </a:t>
            </a:r>
          </a:p>
          <a:p>
            <a:r>
              <a:rPr lang="ru-RU" dirty="0" smtClean="0"/>
              <a:t>                        </a:t>
            </a:r>
            <a:r>
              <a:rPr lang="ru-RU" dirty="0" err="1" smtClean="0"/>
              <a:t>Жижилева</a:t>
            </a:r>
            <a:r>
              <a:rPr lang="ru-RU" dirty="0" smtClean="0"/>
              <a:t> Светлана Ивановна, </a:t>
            </a:r>
          </a:p>
          <a:p>
            <a:r>
              <a:rPr lang="ru-RU" dirty="0" smtClean="0"/>
              <a:t>                        учитель русского языка,  </a:t>
            </a:r>
          </a:p>
          <a:p>
            <a:r>
              <a:rPr lang="ru-RU" dirty="0" smtClean="0"/>
              <a:t>                        литературы и технологии.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4905" y="116632"/>
            <a:ext cx="6703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Муниципальный </a:t>
            </a:r>
            <a:r>
              <a:rPr lang="ru-RU" dirty="0"/>
              <a:t>конкурс детских </a:t>
            </a:r>
            <a:r>
              <a:rPr lang="ru-RU" dirty="0" smtClean="0"/>
              <a:t>проектов </a:t>
            </a:r>
          </a:p>
          <a:p>
            <a:r>
              <a:rPr lang="ru-RU" dirty="0" smtClean="0"/>
              <a:t>МОУ </a:t>
            </a:r>
            <a:r>
              <a:rPr lang="ru-RU" dirty="0"/>
              <a:t>«</a:t>
            </a:r>
            <a:r>
              <a:rPr lang="ru-RU" dirty="0" err="1"/>
              <a:t>Касимовская</a:t>
            </a:r>
            <a:r>
              <a:rPr lang="ru-RU" dirty="0"/>
              <a:t> основная общеобразовательная школа»</a:t>
            </a:r>
          </a:p>
          <a:p>
            <a:r>
              <a:rPr lang="ru-RU" dirty="0" smtClean="0"/>
              <a:t>                 Кружок </a:t>
            </a:r>
            <a:r>
              <a:rPr lang="ru-RU" dirty="0"/>
              <a:t>«Литературное краеведение»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4322" y="1039962"/>
            <a:ext cx="354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Социальное проектирование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30658" y="1484784"/>
            <a:ext cx="251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Социальный проект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916832"/>
            <a:ext cx="739491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                  Поисково </a:t>
            </a:r>
            <a:r>
              <a:rPr lang="ru-RU" sz="2400" b="1" dirty="0"/>
              <a:t>– краеведческий </a:t>
            </a:r>
            <a:r>
              <a:rPr lang="ru-RU" sz="2400" b="1" dirty="0" smtClean="0"/>
              <a:t>кружок </a:t>
            </a:r>
          </a:p>
          <a:p>
            <a:r>
              <a:rPr lang="ru-RU" sz="2400" b="1" dirty="0" smtClean="0"/>
              <a:t>                             «Маленькие </a:t>
            </a:r>
            <a:r>
              <a:rPr lang="ru-RU" sz="2400" b="1" dirty="0"/>
              <a:t>Колумбы»</a:t>
            </a:r>
            <a:endParaRPr lang="ru-RU" sz="2400" dirty="0"/>
          </a:p>
          <a:p>
            <a:r>
              <a:rPr lang="ru-RU" sz="2400" b="1" dirty="0" smtClean="0"/>
              <a:t>                            </a:t>
            </a:r>
            <a:r>
              <a:rPr lang="ru-RU" sz="2400" b="1" dirty="0" err="1" smtClean="0"/>
              <a:t>Касимовской</a:t>
            </a:r>
            <a:r>
              <a:rPr lang="ru-RU" sz="2400" b="1" dirty="0" smtClean="0"/>
              <a:t> основной</a:t>
            </a:r>
            <a:r>
              <a:rPr lang="ru-RU" sz="2400" dirty="0" smtClean="0"/>
              <a:t>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общеобразовательной </a:t>
            </a:r>
            <a:r>
              <a:rPr lang="ru-RU" sz="2400" b="1" dirty="0"/>
              <a:t>школы</a:t>
            </a:r>
            <a:endParaRPr lang="ru-RU" sz="2400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6167721"/>
            <a:ext cx="2332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п.Касимовка</a:t>
            </a:r>
            <a:r>
              <a:rPr lang="ru-RU" b="1" dirty="0"/>
              <a:t> - 2011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31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51033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результаты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95666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результате реализации проекта мы: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Соберём и эстетично оформим материал по разделам: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«Это школьной истории строки</a:t>
            </a:r>
            <a:r>
              <a:rPr lang="ru-RU" dirty="0" smtClean="0"/>
              <a:t>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Помним все, как в первый раз мы шагали в </a:t>
            </a:r>
            <a:r>
              <a:rPr lang="ru-RU" dirty="0" smtClean="0"/>
              <a:t>первый </a:t>
            </a:r>
            <a:r>
              <a:rPr lang="ru-RU" dirty="0"/>
              <a:t>класс</a:t>
            </a:r>
            <a:r>
              <a:rPr lang="ru-RU" dirty="0" smtClean="0"/>
              <a:t>!»;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Школьные годы чудесные</a:t>
            </a:r>
            <a:r>
              <a:rPr lang="ru-RU" dirty="0" smtClean="0"/>
              <a:t>!»;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Имя твоё – учитель</a:t>
            </a:r>
            <a:r>
              <a:rPr lang="ru-RU" dirty="0" smtClean="0"/>
              <a:t>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У </a:t>
            </a:r>
            <a:r>
              <a:rPr lang="ru-RU" dirty="0" smtClean="0"/>
              <a:t>нас традиций </a:t>
            </a:r>
            <a:r>
              <a:rPr lang="ru-RU" dirty="0"/>
              <a:t>очень много</a:t>
            </a:r>
            <a:r>
              <a:rPr lang="ru-RU" dirty="0" smtClean="0"/>
              <a:t>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Край родной – земля родная</a:t>
            </a:r>
            <a:r>
              <a:rPr lang="ru-RU" dirty="0" smtClean="0"/>
              <a:t>».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Изучим неизвестные страницы за 50 – летнюю истории </a:t>
            </a:r>
            <a:r>
              <a:rPr lang="ru-RU" dirty="0" err="1" smtClean="0"/>
              <a:t>Касимовской</a:t>
            </a:r>
            <a:endParaRPr lang="ru-RU" dirty="0" smtClean="0"/>
          </a:p>
          <a:p>
            <a:r>
              <a:rPr lang="ru-RU" dirty="0"/>
              <a:t>ш</a:t>
            </a:r>
            <a:r>
              <a:rPr lang="ru-RU" dirty="0" smtClean="0"/>
              <a:t>колы.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Овладеем формами исследовательской работы.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Приобретём опыт социально значимой деятельности.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88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2689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социального проекта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643015"/>
              </p:ext>
            </p:extLst>
          </p:nvPr>
        </p:nvGraphicFramePr>
        <p:xfrm>
          <a:off x="611560" y="908720"/>
          <a:ext cx="8208912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016224"/>
                <a:gridCol w="1584176"/>
                <a:gridCol w="1728192"/>
                <a:gridCol w="237626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 материалов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Необходимая</a:t>
                      </a:r>
                    </a:p>
                    <a:p>
                      <a:r>
                        <a:rPr lang="ru-RU" sz="1800" dirty="0" smtClean="0"/>
                        <a:t>сумма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Источник</a:t>
                      </a:r>
                    </a:p>
                    <a:p>
                      <a:r>
                        <a:rPr lang="ru-RU" sz="1800" dirty="0" smtClean="0"/>
                        <a:t>финансирования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Ксероксная</a:t>
                      </a:r>
                    </a:p>
                    <a:p>
                      <a:r>
                        <a:rPr lang="ru-RU" dirty="0" smtClean="0"/>
                        <a:t>бумага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пачки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Фотобумага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пачки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Папки с файлами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Стенды</a:t>
                      </a:r>
                      <a:r>
                        <a:rPr lang="ru-RU" baseline="0" dirty="0" smtClean="0"/>
                        <a:t> для выставок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Запрашиваемая сумма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Рамки для фотографий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Запрашиваемая сумма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Цветной и чёрный картридж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штуки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Запрашиваемая сумма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5" y="5631813"/>
            <a:ext cx="6703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Всего расходов по проекту: 7200 руб.</a:t>
            </a:r>
          </a:p>
          <a:p>
            <a:r>
              <a:rPr lang="ru-RU" dirty="0" smtClean="0"/>
              <a:t>Средства, выделяемые школой и родителями: 1200 руб.</a:t>
            </a:r>
          </a:p>
          <a:p>
            <a:r>
              <a:rPr lang="ru-RU" dirty="0" smtClean="0"/>
              <a:t>Запрашиваемые средства на реализацию проекта: 6000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12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4239" y="481027"/>
            <a:ext cx="56022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Перспективность проекта: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628800"/>
            <a:ext cx="89157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	Участники </a:t>
            </a:r>
            <a:r>
              <a:rPr lang="ru-RU" dirty="0"/>
              <a:t>данного проекта и  в дальнейшем будут продолжать </a:t>
            </a:r>
            <a:endParaRPr lang="ru-RU" dirty="0" smtClean="0"/>
          </a:p>
          <a:p>
            <a:r>
              <a:rPr lang="ru-RU" dirty="0" smtClean="0"/>
              <a:t>поисково-краеведческую </a:t>
            </a:r>
            <a:r>
              <a:rPr lang="ru-RU" dirty="0"/>
              <a:t>деятельность, будут пополнять музейные экспозиции.</a:t>
            </a:r>
          </a:p>
          <a:p>
            <a:r>
              <a:rPr lang="ru-RU" dirty="0" smtClean="0"/>
              <a:t>	Информацией</a:t>
            </a:r>
            <a:r>
              <a:rPr lang="ru-RU" dirty="0"/>
              <a:t>, собранной кружком «Маленькие Колумбы», могут </a:t>
            </a:r>
            <a:endParaRPr lang="ru-RU" dirty="0" smtClean="0"/>
          </a:p>
          <a:p>
            <a:r>
              <a:rPr lang="ru-RU" dirty="0" smtClean="0"/>
              <a:t>пользоваться следующие </a:t>
            </a:r>
            <a:r>
              <a:rPr lang="ru-RU" dirty="0"/>
              <a:t>поколения учащихся, родители, учителя, </a:t>
            </a:r>
            <a:endParaRPr lang="ru-RU" dirty="0" smtClean="0"/>
          </a:p>
          <a:p>
            <a:r>
              <a:rPr lang="ru-RU" dirty="0" smtClean="0"/>
              <a:t>заинтересованные </a:t>
            </a:r>
            <a:r>
              <a:rPr lang="ru-RU" dirty="0"/>
              <a:t>жители </a:t>
            </a:r>
            <a:r>
              <a:rPr lang="ru-RU" dirty="0" smtClean="0"/>
              <a:t>пос</a:t>
            </a:r>
            <a:r>
              <a:rPr lang="ru-RU" dirty="0"/>
              <a:t>. </a:t>
            </a:r>
            <a:r>
              <a:rPr lang="ru-RU" dirty="0" err="1"/>
              <a:t>Касимовка</a:t>
            </a:r>
            <a:r>
              <a:rPr lang="ru-RU" dirty="0"/>
              <a:t>.</a:t>
            </a:r>
          </a:p>
          <a:p>
            <a:r>
              <a:rPr lang="ru-RU" dirty="0" smtClean="0"/>
              <a:t>	Роль </a:t>
            </a:r>
            <a:r>
              <a:rPr lang="ru-RU" dirty="0"/>
              <a:t>школы нельзя недооценивать, так как «именно в школе должна </a:t>
            </a:r>
            <a:endParaRPr lang="ru-RU" dirty="0" smtClean="0"/>
          </a:p>
          <a:p>
            <a:r>
              <a:rPr lang="ru-RU" dirty="0" smtClean="0"/>
              <a:t>быть </a:t>
            </a:r>
            <a:r>
              <a:rPr lang="ru-RU" dirty="0"/>
              <a:t>сосредоточена не только интеллектуальная, но и гражданская, духовная и </a:t>
            </a:r>
            <a:endParaRPr lang="ru-RU" dirty="0" smtClean="0"/>
          </a:p>
          <a:p>
            <a:r>
              <a:rPr lang="ru-RU" dirty="0" smtClean="0"/>
              <a:t>культурная </a:t>
            </a:r>
            <a:r>
              <a:rPr lang="ru-RU" dirty="0"/>
              <a:t>жизнь обучающегося. Отношение к школе как единственному </a:t>
            </a:r>
            <a:endParaRPr lang="ru-RU" dirty="0" smtClean="0"/>
          </a:p>
          <a:p>
            <a:r>
              <a:rPr lang="ru-RU" dirty="0" smtClean="0"/>
              <a:t>социальному </a:t>
            </a:r>
            <a:r>
              <a:rPr lang="ru-RU" dirty="0"/>
              <a:t>институту, через который проходят все граждане России, является </a:t>
            </a:r>
            <a:endParaRPr lang="ru-RU" dirty="0" smtClean="0"/>
          </a:p>
          <a:p>
            <a:r>
              <a:rPr lang="ru-RU" dirty="0" smtClean="0"/>
              <a:t>индикатором </a:t>
            </a:r>
            <a:r>
              <a:rPr lang="ru-RU" dirty="0"/>
              <a:t>ценностного и морально-нравственного состояния общества и </a:t>
            </a:r>
            <a:endParaRPr lang="ru-RU" dirty="0" smtClean="0"/>
          </a:p>
          <a:p>
            <a:r>
              <a:rPr lang="ru-RU" dirty="0" smtClean="0"/>
              <a:t>государства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50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2252" y="1340768"/>
            <a:ext cx="60553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Библиографический список: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64904"/>
            <a:ext cx="82207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Голуб Г. Б., Перелыгина Е.А., </a:t>
            </a:r>
            <a:r>
              <a:rPr lang="ru-RU" dirty="0" err="1" smtClean="0"/>
              <a:t>Чуракова</a:t>
            </a:r>
            <a:r>
              <a:rPr lang="ru-RU" dirty="0" smtClean="0"/>
              <a:t> О.В. Основы проектной</a:t>
            </a:r>
          </a:p>
          <a:p>
            <a:r>
              <a:rPr lang="ru-RU" dirty="0" smtClean="0"/>
              <a:t>деятельности школьника. – Самара: Издательство «Учебная литература»,</a:t>
            </a:r>
          </a:p>
          <a:p>
            <a:r>
              <a:rPr lang="ru-RU" dirty="0" smtClean="0"/>
              <a:t>Издательский дом «Фёдоров», 2006. – 224с.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Симоненко В. Д. Технология: Учебник для 7 класса. М.: Дрофа, 2009.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Юдина И. Г. Портфолио ученика </a:t>
            </a:r>
            <a:r>
              <a:rPr lang="ru-RU" dirty="0" err="1" smtClean="0"/>
              <a:t>среднйе</a:t>
            </a:r>
            <a:r>
              <a:rPr lang="ru-RU" dirty="0" smtClean="0"/>
              <a:t> школы. – Волгоград: Учитель,</a:t>
            </a:r>
          </a:p>
          <a:p>
            <a:r>
              <a:rPr lang="ru-RU" dirty="0" smtClean="0"/>
              <a:t>2007. – 223с.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57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626" y="2060848"/>
            <a:ext cx="64487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3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8013" y="285728"/>
            <a:ext cx="66602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Касимовская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основная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общеобразовательная школа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риветствует вас !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P1070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071678"/>
            <a:ext cx="6215106" cy="466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6821" y="476672"/>
            <a:ext cx="63984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2011год  – 50 лет Нашей школе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6974" y="120944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1213935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«Краевед – прежде всего исследователь</a:t>
            </a:r>
          </a:p>
          <a:p>
            <a:r>
              <a:rPr lang="ru-RU" dirty="0"/>
              <a:t>м</a:t>
            </a:r>
            <a:r>
              <a:rPr lang="ru-RU" dirty="0" smtClean="0"/>
              <a:t>аленький Колумб. Он влюблён в свой край,</a:t>
            </a:r>
          </a:p>
          <a:p>
            <a:r>
              <a:rPr lang="ru-RU" dirty="0"/>
              <a:t>и</a:t>
            </a:r>
            <a:r>
              <a:rPr lang="ru-RU" dirty="0" smtClean="0"/>
              <a:t> это помогает ему понять многое, что не – </a:t>
            </a:r>
          </a:p>
          <a:p>
            <a:r>
              <a:rPr lang="ru-RU" dirty="0"/>
              <a:t>д</a:t>
            </a:r>
            <a:r>
              <a:rPr lang="ru-RU" dirty="0" smtClean="0"/>
              <a:t>оступно пониманию равнодушных. Таким</a:t>
            </a:r>
          </a:p>
          <a:p>
            <a:r>
              <a:rPr lang="ru-RU" dirty="0"/>
              <a:t>м</a:t>
            </a:r>
            <a:r>
              <a:rPr lang="ru-RU" dirty="0" smtClean="0"/>
              <a:t>аленьким Колумбом может быть всякий,</a:t>
            </a:r>
          </a:p>
          <a:p>
            <a:r>
              <a:rPr lang="ru-RU" dirty="0"/>
              <a:t>т</a:t>
            </a:r>
            <a:r>
              <a:rPr lang="ru-RU" dirty="0" smtClean="0"/>
              <a:t>олько начать, а там так увлечёшься, что и </a:t>
            </a:r>
          </a:p>
          <a:p>
            <a:r>
              <a:rPr lang="ru-RU" dirty="0" smtClean="0"/>
              <a:t>не бросить».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Виталий Бианки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09" y="1088396"/>
            <a:ext cx="3960440" cy="297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4856" y="4365104"/>
            <a:ext cx="83650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63 учащихся с 1 по 9 класс;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проводятся </a:t>
            </a:r>
            <a:r>
              <a:rPr lang="ru-RU" dirty="0"/>
              <a:t>кружки, секции, мероприятия;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33 ученика в начальных классах;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33 ученика среднего звена;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10 педагогов (из них 7 человек с высшим образованием);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8</a:t>
            </a:r>
            <a:r>
              <a:rPr lang="ru-RU" dirty="0" smtClean="0"/>
              <a:t> </a:t>
            </a:r>
            <a:r>
              <a:rPr lang="ru-RU" dirty="0"/>
              <a:t>человек обслуживающего персонала;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дом, где ребята получают новые знания, проводят свой досуг, общаются;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территория школы 1 гектар.</a:t>
            </a:r>
            <a:endParaRPr lang="ru-RU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856" y="4075291"/>
            <a:ext cx="318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Образована в 1961 году;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50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988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Собранные материалы об истории школы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357" y="701407"/>
            <a:ext cx="2792743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701407"/>
            <a:ext cx="4572000" cy="2932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728220"/>
            <a:ext cx="4283968" cy="3012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1637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6632"/>
            <a:ext cx="4379979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16632"/>
            <a:ext cx="3118971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645024"/>
            <a:ext cx="4139952" cy="3104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5692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332656"/>
            <a:ext cx="13662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143" y="1441133"/>
            <a:ext cx="8369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	Исследовать историю образования школы в п. </a:t>
            </a:r>
            <a:r>
              <a:rPr lang="ru-RU" dirty="0" err="1" smtClean="0"/>
              <a:t>Касимовке</a:t>
            </a:r>
            <a:r>
              <a:rPr lang="ru-RU" dirty="0" smtClean="0"/>
              <a:t>, историю</a:t>
            </a:r>
          </a:p>
          <a:p>
            <a:r>
              <a:rPr lang="ru-RU" dirty="0"/>
              <a:t>д</a:t>
            </a:r>
            <a:r>
              <a:rPr lang="ru-RU" dirty="0" smtClean="0"/>
              <a:t>еятельности школы за 50 лет, начать оформлять музейную комнату.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4589" y="2780928"/>
            <a:ext cx="42948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кружковцев: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388" y="3645024"/>
            <a:ext cx="83401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Сохранить память для новых поколений учащихся, для тех, кто придёт</a:t>
            </a:r>
          </a:p>
          <a:p>
            <a:r>
              <a:rPr lang="ru-RU" dirty="0"/>
              <a:t>в</a:t>
            </a:r>
            <a:r>
              <a:rPr lang="ru-RU" dirty="0" smtClean="0"/>
              <a:t> школу после нас;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б</a:t>
            </a:r>
            <a:r>
              <a:rPr lang="ru-RU" dirty="0" smtClean="0"/>
              <a:t>олее глубоко изучить историю посёлка, школы;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ф</a:t>
            </a:r>
            <a:r>
              <a:rPr lang="ru-RU" dirty="0" smtClean="0"/>
              <a:t>ормировать уважение к истории родных мест, к истории родной школы;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создать музейную комнату;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отразить историю малой родины в истории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58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733" y="260648"/>
            <a:ext cx="6628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проекта и партнёры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1990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Учащиеся 6,7,8, классов;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Педагоги школы;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Родители;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Управление образования администрации </a:t>
            </a:r>
            <a:r>
              <a:rPr lang="ru-RU" dirty="0" err="1" smtClean="0"/>
              <a:t>Гайнского</a:t>
            </a:r>
            <a:r>
              <a:rPr lang="ru-RU" dirty="0" smtClean="0"/>
              <a:t> муниципального </a:t>
            </a:r>
          </a:p>
          <a:p>
            <a:r>
              <a:rPr lang="ru-RU" dirty="0" smtClean="0"/>
              <a:t>района;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Общественность, пресса,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Культурно – образовательные учреждения: Дом культуры п. </a:t>
            </a:r>
            <a:r>
              <a:rPr lang="ru-RU" dirty="0" err="1" smtClean="0"/>
              <a:t>Касимовка</a:t>
            </a:r>
            <a:r>
              <a:rPr lang="ru-RU" dirty="0" smtClean="0"/>
              <a:t>,</a:t>
            </a:r>
          </a:p>
          <a:p>
            <a:r>
              <a:rPr lang="ru-RU" dirty="0"/>
              <a:t>б</a:t>
            </a:r>
            <a:r>
              <a:rPr lang="ru-RU" dirty="0" smtClean="0"/>
              <a:t>иблиотека, </a:t>
            </a:r>
            <a:r>
              <a:rPr lang="ru-RU" dirty="0" err="1" smtClean="0"/>
              <a:t>Гайнский</a:t>
            </a:r>
            <a:r>
              <a:rPr lang="ru-RU" dirty="0" smtClean="0"/>
              <a:t> музей имени А. Созонова, архив </a:t>
            </a:r>
            <a:r>
              <a:rPr lang="ru-RU" dirty="0" err="1" smtClean="0"/>
              <a:t>Гайнского</a:t>
            </a:r>
            <a:r>
              <a:rPr lang="ru-RU" dirty="0" smtClean="0"/>
              <a:t> района.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66348"/>
            <a:ext cx="4006021" cy="300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6621" y="3766348"/>
            <a:ext cx="4355976" cy="300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099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9864" y="285728"/>
            <a:ext cx="184730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00010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4528" y="188640"/>
            <a:ext cx="8714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Выставки, посвящённые истории школы: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24501"/>
            <a:ext cx="70461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«Это школьной истории строки»;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«Помним все, как в первый раз мы шагали в первый класс!»;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«Школьные годы чудесные!»;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«Имя твоё – учитель»;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«У нас традиций очень много»;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«Край родной – земля родная».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0" y="3495388"/>
            <a:ext cx="4366104" cy="327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4594" y="3495388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1" y="260648"/>
            <a:ext cx="5589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реализации проекта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0727"/>
            <a:ext cx="855144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	Работа над проектом рассчитана с марта по сентябрь 2011 года и </a:t>
            </a:r>
          </a:p>
          <a:p>
            <a:r>
              <a:rPr lang="ru-RU" dirty="0" smtClean="0"/>
              <a:t>Будет проводиться по следующему плану: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Создание творческой группы, распределение поручений;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Поисковая и исследовательская работа: переписка, уточнение сведений</a:t>
            </a:r>
          </a:p>
          <a:p>
            <a:r>
              <a:rPr lang="ru-RU" dirty="0"/>
              <a:t>о</a:t>
            </a:r>
            <a:r>
              <a:rPr lang="ru-RU" dirty="0" smtClean="0"/>
              <a:t>б учителях и выпускниках;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Посещение архива, музея, библиотеки;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Встречи и беседы с педагогами – ветеранами, учителями и учениками и </a:t>
            </a:r>
          </a:p>
          <a:p>
            <a:r>
              <a:rPr lang="ru-RU" dirty="0"/>
              <a:t>у</a:t>
            </a:r>
            <a:r>
              <a:rPr lang="ru-RU" dirty="0" smtClean="0"/>
              <a:t>чениками школы, с общественностью;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Изучение, анализ, обработка тематических материалов;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Обобщение экспонатов по темам;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Подготовка докладов, рефератов, выступлений;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Объявление конкурса на лучшее оформление выставочных материалов;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Приобретение оборудования: стендов, рамок для фотографий, ксероксной</a:t>
            </a:r>
          </a:p>
          <a:p>
            <a:r>
              <a:rPr lang="ru-RU" dirty="0"/>
              <a:t>и</a:t>
            </a:r>
            <a:r>
              <a:rPr lang="ru-RU" dirty="0" smtClean="0"/>
              <a:t> фотобумаги, почтовых конвертов и открыток, альбомов и красок;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Оформление стендов;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Статья в газету «Наше время»;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Подведение итогов.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34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302</TotalTime>
  <Words>607</Words>
  <Application>Microsoft Office PowerPoint</Application>
  <PresentationFormat>Экран (4:3)</PresentationFormat>
  <Paragraphs>162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2011-03-13T14:17:39Z</dcterms:created>
  <dcterms:modified xsi:type="dcterms:W3CDTF">2012-01-17T18:51:50Z</dcterms:modified>
</cp:coreProperties>
</file>